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60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898D-5051-442C-98FA-3B4B71335714}" type="datetimeFigureOut">
              <a:rPr lang="de-DE" smtClean="0"/>
              <a:t>07.07.2020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75F3-8EFD-44FF-8982-658DB0B921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4251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898D-5051-442C-98FA-3B4B71335714}" type="datetimeFigureOut">
              <a:rPr lang="de-DE" smtClean="0"/>
              <a:t>07.07.2020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75F3-8EFD-44FF-8982-658DB0B921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047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898D-5051-442C-98FA-3B4B71335714}" type="datetimeFigureOut">
              <a:rPr lang="de-DE" smtClean="0"/>
              <a:t>07.07.2020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75F3-8EFD-44FF-8982-658DB0B921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886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898D-5051-442C-98FA-3B4B71335714}" type="datetimeFigureOut">
              <a:rPr lang="de-DE" smtClean="0"/>
              <a:t>07.07.2020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75F3-8EFD-44FF-8982-658DB0B921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097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898D-5051-442C-98FA-3B4B71335714}" type="datetimeFigureOut">
              <a:rPr lang="de-DE" smtClean="0"/>
              <a:t>07.07.2020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75F3-8EFD-44FF-8982-658DB0B921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342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898D-5051-442C-98FA-3B4B71335714}" type="datetimeFigureOut">
              <a:rPr lang="de-DE" smtClean="0"/>
              <a:t>07.07.2020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75F3-8EFD-44FF-8982-658DB0B921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9947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898D-5051-442C-98FA-3B4B71335714}" type="datetimeFigureOut">
              <a:rPr lang="de-DE" smtClean="0"/>
              <a:t>07.07.2020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75F3-8EFD-44FF-8982-658DB0B921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1387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898D-5051-442C-98FA-3B4B71335714}" type="datetimeFigureOut">
              <a:rPr lang="de-DE" smtClean="0"/>
              <a:t>07.07.2020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75F3-8EFD-44FF-8982-658DB0B921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903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898D-5051-442C-98FA-3B4B71335714}" type="datetimeFigureOut">
              <a:rPr lang="de-DE" smtClean="0"/>
              <a:t>07.07.2020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75F3-8EFD-44FF-8982-658DB0B921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3344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898D-5051-442C-98FA-3B4B71335714}" type="datetimeFigureOut">
              <a:rPr lang="de-DE" smtClean="0"/>
              <a:t>07.07.2020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75F3-8EFD-44FF-8982-658DB0B921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7146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898D-5051-442C-98FA-3B4B71335714}" type="datetimeFigureOut">
              <a:rPr lang="de-DE" smtClean="0"/>
              <a:t>07.07.2020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75F3-8EFD-44FF-8982-658DB0B921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3284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8898D-5051-442C-98FA-3B4B71335714}" type="datetimeFigureOut">
              <a:rPr lang="de-DE" smtClean="0"/>
              <a:t>07.07.2020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475F3-8EFD-44FF-8982-658DB0B921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06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4" r="6854" b="58414"/>
          <a:stretch/>
        </p:blipFill>
        <p:spPr>
          <a:xfrm>
            <a:off x="1712852" y="936308"/>
            <a:ext cx="3084375" cy="2012274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2146951" y="1918658"/>
            <a:ext cx="665018" cy="22851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2541291" y="1926971"/>
            <a:ext cx="272413" cy="70515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850560" y="1922208"/>
            <a:ext cx="272413" cy="86450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1850560" y="1037853"/>
            <a:ext cx="272413" cy="88414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2541297" y="1049600"/>
            <a:ext cx="272413" cy="87080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047092" y="2247794"/>
            <a:ext cx="2709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</a:rPr>
              <a:t>OLZ</a:t>
            </a:r>
            <a:r>
              <a:rPr lang="de-DE" dirty="0">
                <a:solidFill>
                  <a:schemeClr val="bg1"/>
                </a:solidFill>
              </a:rPr>
              <a:t>MANUFAKTUR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047092" y="2524793"/>
            <a:ext cx="270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>
                <a:solidFill>
                  <a:schemeClr val="bg1"/>
                </a:solidFill>
              </a:rPr>
              <a:t>HARSEWINKEL e.V.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2541297" y="2474561"/>
            <a:ext cx="272413" cy="315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8351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Bertelsmann Stiftung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Burke, Michael, ST-CO</dc:creator>
  <cp:lastModifiedBy>Wolfgang Strotmann</cp:lastModifiedBy>
  <cp:revision>2</cp:revision>
  <dcterms:created xsi:type="dcterms:W3CDTF">2019-11-14T10:38:23Z</dcterms:created>
  <dcterms:modified xsi:type="dcterms:W3CDTF">2020-07-07T16:40:35Z</dcterms:modified>
</cp:coreProperties>
</file>